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48" r:id="rId4"/>
    <p:sldMasterId id="2147483760" r:id="rId5"/>
    <p:sldMasterId id="2147483772" r:id="rId6"/>
    <p:sldMasterId id="2147483784" r:id="rId7"/>
    <p:sldMasterId id="2147483821" r:id="rId8"/>
  </p:sldMasterIdLst>
  <p:notesMasterIdLst>
    <p:notesMasterId r:id="rId22"/>
  </p:notesMasterIdLst>
  <p:sldIdLst>
    <p:sldId id="294" r:id="rId9"/>
    <p:sldId id="283" r:id="rId10"/>
    <p:sldId id="284" r:id="rId11"/>
    <p:sldId id="287" r:id="rId12"/>
    <p:sldId id="288" r:id="rId13"/>
    <p:sldId id="289" r:id="rId14"/>
    <p:sldId id="290" r:id="rId15"/>
    <p:sldId id="256" r:id="rId16"/>
    <p:sldId id="281" r:id="rId17"/>
    <p:sldId id="265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vi-VN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AFA28-5180-4F68-B8E0-4BBD9AAB6A6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3D87-0872-40AF-81C5-4D367909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6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hôm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nay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Ai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bắtđầu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Ai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12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altLang="zh-CN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26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2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8" y="4876301"/>
            <a:ext cx="6090000" cy="5976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761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90"/>
            <a:ext cx="5813600" cy="112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5"/>
            <a:ext cx="4201200" cy="22272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26"/>
            <a:ext cx="5813600" cy="591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382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marL="609279" lvl="0" indent="-42311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900">
                <a:solidFill>
                  <a:srgbClr val="434343"/>
                </a:solidFill>
              </a:defRPr>
            </a:lvl1pPr>
            <a:lvl2pPr marL="1218562" lvl="1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7841" lvl="2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7122" lvl="3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6401" lvl="4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5679" lvl="5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4960" lvl="6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4239" lvl="7" indent="-423111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3522" lvl="8" indent="-423111" rtl="0">
              <a:lnSpc>
                <a:spcPct val="115000"/>
              </a:lnSpc>
              <a:spcBef>
                <a:spcPts val="2132"/>
              </a:spcBef>
              <a:spcAft>
                <a:spcPts val="2132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8124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9"/>
            <a:ext cx="38768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3"/>
            <a:ext cx="3876800" cy="444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1"/>
            <a:ext cx="3876800" cy="444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875424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2352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9"/>
            <a:ext cx="48552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353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1"/>
            <a:ext cx="5949600" cy="33724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24"/>
            <a:ext cx="5813600" cy="19892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90"/>
            <a:ext cx="5813600" cy="6588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9220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58" y="886556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1" y="1925203"/>
            <a:ext cx="5680400" cy="3007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2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8"/>
            <a:ext cx="8768000" cy="20148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8"/>
            <a:ext cx="8768000" cy="637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1620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0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9" y="4441558"/>
            <a:ext cx="6438000" cy="7092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46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90"/>
            <a:ext cx="5813600" cy="112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1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9"/>
            <a:ext cx="5813600" cy="5912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6358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5"/>
            <a:ext cx="3115200" cy="885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5"/>
            <a:ext cx="3115200" cy="885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5701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960133" y="3603017"/>
            <a:ext cx="4855200" cy="9360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960000" y="2944619"/>
            <a:ext cx="4855200" cy="658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5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3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6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2"/>
            <a:ext cx="31152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1"/>
            <a:ext cx="3188400" cy="6464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1450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1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1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8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8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5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5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1" y="2604135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1" y="3386167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1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1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8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8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5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5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1" y="4889168"/>
            <a:ext cx="1982800" cy="703600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1" y="5671200"/>
            <a:ext cx="1982800" cy="4668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252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121837" tIns="121837" rIns="121837" bIns="121837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3"/>
            <a:ext cx="5047200" cy="1637200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4" y="5640241"/>
            <a:ext cx="5047200" cy="497601"/>
          </a:xfrm>
          <a:prstGeom prst="rect">
            <a:avLst/>
          </a:prstGeom>
        </p:spPr>
        <p:txBody>
          <a:bodyPr spcFirstLastPara="1" wrap="square" lIns="121837" tIns="121837" rIns="121837" bIns="12183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7"/>
            <a:ext cx="5047200" cy="9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t" anchorCtr="0">
            <a:noAutofit/>
          </a:bodyPr>
          <a:lstStyle/>
          <a:p>
            <a:pPr algn="ctr" defTabSz="1218562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 kern="0">
              <a:solidFill>
                <a:srgbClr val="6B4C6D"/>
              </a:solidFill>
              <a:highlight>
                <a:srgbClr val="FFFFFF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1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7246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9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328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4381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11" y="284737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280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56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51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1"/>
            <a:ext cx="47520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5"/>
            <a:ext cx="44848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3"/>
            <a:ext cx="4514832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0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2022/10/19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 defTabSz="1218384">
              <a:defRPr/>
            </a:pPr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384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6" y="1567964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75136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5892400" y="13760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6062744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5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670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33" y="3297966"/>
            <a:ext cx="12192000" cy="355956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600" y="4344400"/>
            <a:ext cx="7168800" cy="8168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513600" y="5115891"/>
            <a:ext cx="7168800" cy="9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433092" y="71116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0190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16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2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609491" lvl="0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90" lvl="1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82" lvl="2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78" lvl="3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468" lvl="4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959" lvl="5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453" lvl="6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947" lvl="7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446" lvl="8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9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3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53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392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2" y="5686635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flipH="1">
            <a:off x="9635072" y="7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1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1" y="4594076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-57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960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80" y="2762064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6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6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50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marL="609491" lvl="0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90" lvl="1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82" lvl="2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78" lvl="3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468" lvl="4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959" lvl="5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453" lvl="6" indent="-44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947" lvl="7" indent="-44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446" lvl="8" indent="-44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44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9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975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851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48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6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403" y="4010430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19778" y="269445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598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2318660" y="2617043"/>
            <a:ext cx="6985733" cy="16238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5281216" y="-48016"/>
            <a:ext cx="6875069" cy="6954029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7576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87367" y="4208678"/>
            <a:ext cx="4525376" cy="273669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3877200" cy="1377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6406248" y="1049751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8010567" y="719167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8010567" y="1191599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6406248" y="304796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8010567" y="2717384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8010567" y="3189815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6406248" y="5043133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8010567" y="4712551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8010567" y="5184981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0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4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1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204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43" y="3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10954760" y="3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2297300" y="1707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2297300" y="2185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6846700" y="1707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6846700" y="2185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2297300" y="4211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2297300" y="4689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6846700" y="4211700"/>
            <a:ext cx="30480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6846700" y="4689539"/>
            <a:ext cx="3048000" cy="938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7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4499108" y="-1032800"/>
            <a:ext cx="3197493" cy="123357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 rot="-5400000">
            <a:off x="4499160" y="-838644"/>
            <a:ext cx="3197493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-5400000">
            <a:off x="5521474" y="-5521325"/>
            <a:ext cx="1144425" cy="12187089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9508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9508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44744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44744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7998000" y="25065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7998000" y="28468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9508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9508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44744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44744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7998000" y="4971755"/>
            <a:ext cx="3243200" cy="4632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7998000" y="5312077"/>
            <a:ext cx="3243200" cy="85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075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8394183" y="1"/>
            <a:ext cx="3797820" cy="312779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5120833" y="593367"/>
            <a:ext cx="612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4354684" y="1871957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4354684" y="2355456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7627851" y="1871957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7627851" y="2355456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5307033" y="4294991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5307033" y="4772889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8580200" y="4294991"/>
            <a:ext cx="2474800" cy="463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8580200" y="4772889"/>
            <a:ext cx="2474800" cy="12924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487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14" tIns="91414" rIns="91414" bIns="9141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14" tIns="91414" rIns="91414" bIns="9141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330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8" y="-29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400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2" y="4818024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214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9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34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008583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1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37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8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8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8" y="1491608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7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25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91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6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09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82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33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2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5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6"/>
            <a:ext cx="3725448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62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69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5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2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2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07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6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7" y="1522381"/>
            <a:ext cx="4518031" cy="53860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6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63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0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56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8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68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90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07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1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4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7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5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9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7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4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7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6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7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3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7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1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6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3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6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5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3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5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3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2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1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3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7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2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9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2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1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5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5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9"/>
            <a:ext cx="1973864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4" y="5038647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4" tIns="91414" rIns="91414" bIns="9141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2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60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37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44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67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50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53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30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9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1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5" y="6492875"/>
            <a:ext cx="1612943" cy="21544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/>
          <a:stretch>
            <a:fillRect/>
          </a:stretch>
        </p:blipFill>
        <p:spPr>
          <a:xfrm>
            <a:off x="7" y="3048"/>
            <a:ext cx="12184783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1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49431" y="440739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349431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349431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349431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1218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38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8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8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8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91414" rIns="91414" bIns="9141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91414" rIns="91414" bIns="91414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05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6"/>
            <a:ext cx="10272000" cy="7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7" tIns="121837" rIns="121837" bIns="12183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07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2.wdp"/><Relationship Id="rId18" Type="http://schemas.microsoft.com/office/2007/relationships/hdphoto" Target="../media/hdphoto17.wdp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microsoft.com/office/2007/relationships/hdphoto" Target="../media/hdphoto11.wdp"/><Relationship Id="rId17" Type="http://schemas.microsoft.com/office/2007/relationships/hdphoto" Target="../media/hdphoto16.wdp"/><Relationship Id="rId2" Type="http://schemas.openxmlformats.org/officeDocument/2006/relationships/image" Target="../media/image8.png"/><Relationship Id="rId16" Type="http://schemas.microsoft.com/office/2007/relationships/hdphoto" Target="../media/hdphoto15.wdp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microsoft.com/office/2007/relationships/hdphoto" Target="../media/hdphoto10.wdp"/><Relationship Id="rId5" Type="http://schemas.microsoft.com/office/2007/relationships/hdphoto" Target="../media/hdphoto4.wdp"/><Relationship Id="rId15" Type="http://schemas.microsoft.com/office/2007/relationships/hdphoto" Target="../media/hdphoto14.wdp"/><Relationship Id="rId10" Type="http://schemas.microsoft.com/office/2007/relationships/hdphoto" Target="../media/hdphoto9.wdp"/><Relationship Id="rId19" Type="http://schemas.microsoft.com/office/2007/relationships/hdphoto" Target="../media/hdphoto18.wdp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8" y="-634259"/>
            <a:ext cx="12760036" cy="7492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17" y="387527"/>
            <a:ext cx="7800111" cy="135296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Thứ hai, ngày </a:t>
            </a:r>
            <a:r>
              <a:rPr lang="en-US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5</a:t>
            </a: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– 9 - 202</a:t>
            </a:r>
            <a:r>
              <a:rPr lang="en-US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2</a:t>
            </a:r>
            <a:endParaRPr lang="vi-VN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  <a:p>
            <a:pPr defTabSz="1218400">
              <a:buClr>
                <a:srgbClr val="000000"/>
              </a:buClr>
            </a:pPr>
            <a:endParaRPr lang="en-US" sz="4800" kern="0" dirty="0">
              <a:solidFill>
                <a:srgbClr val="000000"/>
              </a:solidFill>
              <a:latin typeface="HP001 4 hang 1 ô ly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5714" y="929321"/>
            <a:ext cx="3117273" cy="61498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Toán</a:t>
            </a:r>
            <a:endParaRPr lang="en-US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191" y="1502276"/>
            <a:ext cx="5652655" cy="614984"/>
          </a:xfrm>
          <a:prstGeom prst="rect">
            <a:avLst/>
          </a:prstGeom>
          <a:noFill/>
        </p:spPr>
        <p:txBody>
          <a:bodyPr wrap="square" lIns="121841" tIns="60921" rIns="121841" bIns="60921" rtlCol="0">
            <a:spAutoFit/>
          </a:bodyPr>
          <a:lstStyle/>
          <a:p>
            <a:pPr defTabSz="121840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HP001 4H" pitchFamily="34" charset="0"/>
                <a:ea typeface="HP001 5Ha" pitchFamily="34" charset="-127"/>
                <a:cs typeface="Arial"/>
                <a:sym typeface="Arial"/>
              </a:rPr>
              <a:t>Luyện tập</a:t>
            </a:r>
            <a:endParaRPr lang="en-US" sz="3200" b="1" kern="0" dirty="0"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65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9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7" y="237330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6" y="462435"/>
            <a:ext cx="587828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6" y="1476114"/>
          <a:ext cx="9898065" cy="49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7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1"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3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3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3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3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29"/>
            <a:ext cx="365275" cy="867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29"/>
            <a:ext cx="365275" cy="86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9" y="2071129"/>
            <a:ext cx="365275" cy="867075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9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20" y="224567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7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3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4" y="209489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8" y="224567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7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20"/>
            <a:ext cx="2374824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3"/>
            <a:ext cx="365275" cy="867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3"/>
            <a:ext cx="365275" cy="867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4"/>
            <a:ext cx="365275" cy="8670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8" y="3284411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4" y="317514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6" y="3284411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8" y="3284411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8"/>
            <a:ext cx="2374824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301" y="3169614"/>
            <a:ext cx="365275" cy="867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7" y="3193549"/>
            <a:ext cx="365275" cy="8670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8" y="438212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6" y="438212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8" y="4382122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9"/>
            <a:ext cx="2374824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301" y="4267325"/>
            <a:ext cx="365275" cy="867075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9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7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3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3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9" y="5422885"/>
            <a:ext cx="365275" cy="8670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5" y="5422885"/>
            <a:ext cx="365275" cy="8670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3" y="5434809"/>
            <a:ext cx="365275" cy="8670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8" y="5549604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6" y="5549604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604"/>
            <a:ext cx="626853" cy="56425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1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7" y="5595770"/>
            <a:ext cx="2374824" cy="46166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21" y="5434809"/>
            <a:ext cx="365275" cy="867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5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9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41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6" y="5468737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3" y="1262444"/>
            <a:ext cx="10441859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3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8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81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9" y="3500287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7" y="3742826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8" y="3279725"/>
            <a:ext cx="1536361" cy="1886527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2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2" y="2332210"/>
            <a:ext cx="184727" cy="384719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7" y="287094"/>
            <a:ext cx="605827" cy="861775"/>
            <a:chOff x="3174278" y="237323"/>
            <a:chExt cx="605826" cy="861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2" y="512199"/>
            <a:ext cx="587828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69" y="1392867"/>
          <a:ext cx="9023563" cy="485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7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7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7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7"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9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7" y="2683831"/>
            <a:ext cx="404064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7" y="3651386"/>
            <a:ext cx="404064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106" y="4618946"/>
            <a:ext cx="404064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106" y="5519027"/>
            <a:ext cx="4040647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3" y="2683831"/>
            <a:ext cx="1559083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3" y="3638675"/>
            <a:ext cx="1559083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3" y="4618946"/>
            <a:ext cx="1559083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3" y="5519027"/>
            <a:ext cx="1559083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7" y="2681359"/>
            <a:ext cx="317923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9"/>
            <a:ext cx="317923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5" y="5519027"/>
            <a:ext cx="3179235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83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9" y="4591395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7" y="4584947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5" y="5519027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50" y="1336781"/>
            <a:ext cx="5259609" cy="5009027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7" y="287094"/>
            <a:ext cx="605827" cy="861775"/>
            <a:chOff x="3174278" y="237323"/>
            <a:chExt cx="605826" cy="86177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2" y="512199"/>
            <a:ext cx="727106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3" y="2524243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91" y="1568156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9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3" y="2430374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3" y="3478885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5" y="3535957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9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3" y="2529163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10" y="1573083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9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3" y="2435294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3" y="3483805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5" y="3540877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9"/>
            <a:ext cx="713236" cy="58477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8" y="516415"/>
            <a:ext cx="7271061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11" y="507977"/>
            <a:ext cx="8052831" cy="95410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5"/>
          <p:cNvGrpSpPr>
            <a:grpSpLocks noChangeAspect="1"/>
          </p:cNvGrpSpPr>
          <p:nvPr/>
        </p:nvGrpSpPr>
        <p:grpSpPr bwMode="auto">
          <a:xfrm>
            <a:off x="9" y="2311409"/>
            <a:ext cx="12188825" cy="3548063"/>
            <a:chOff x="0" y="1456"/>
            <a:chExt cx="7678" cy="2235"/>
          </a:xfrm>
          <a:solidFill>
            <a:schemeClr val="accent3"/>
          </a:solidFill>
        </p:grpSpPr>
        <p:sp>
          <p:nvSpPr>
            <p:cNvPr id="68" name="Oval 56"/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Oval 58"/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5" name="Group 49"/>
          <p:cNvGrpSpPr>
            <a:grpSpLocks noChangeAspect="1"/>
          </p:cNvGrpSpPr>
          <p:nvPr/>
        </p:nvGrpSpPr>
        <p:grpSpPr bwMode="auto">
          <a:xfrm>
            <a:off x="2040519" y="7079"/>
            <a:ext cx="7575551" cy="1262063"/>
            <a:chOff x="1255" y="459"/>
            <a:chExt cx="4772" cy="795"/>
          </a:xfrm>
          <a:solidFill>
            <a:schemeClr val="accent3"/>
          </a:solidFill>
        </p:grpSpPr>
        <p:sp>
          <p:nvSpPr>
            <p:cNvPr id="57" name="Freeform 50"/>
            <p:cNvSpPr/>
            <p:nvPr/>
          </p:nvSpPr>
          <p:spPr bwMode="auto">
            <a:xfrm>
              <a:off x="1255" y="479"/>
              <a:ext cx="1653" cy="775"/>
            </a:xfrm>
            <a:custGeom>
              <a:avLst/>
              <a:gdLst>
                <a:gd name="T0" fmla="*/ 740 w 841"/>
                <a:gd name="T1" fmla="*/ 144 h 569"/>
                <a:gd name="T2" fmla="*/ 679 w 841"/>
                <a:gd name="T3" fmla="*/ 156 h 569"/>
                <a:gd name="T4" fmla="*/ 629 w 841"/>
                <a:gd name="T5" fmla="*/ 144 h 569"/>
                <a:gd name="T6" fmla="*/ 520 w 841"/>
                <a:gd name="T7" fmla="*/ 195 h 569"/>
                <a:gd name="T8" fmla="*/ 492 w 841"/>
                <a:gd name="T9" fmla="*/ 113 h 569"/>
                <a:gd name="T10" fmla="*/ 415 w 841"/>
                <a:gd name="T11" fmla="*/ 121 h 569"/>
                <a:gd name="T12" fmla="*/ 312 w 841"/>
                <a:gd name="T13" fmla="*/ 0 h 569"/>
                <a:gd name="T14" fmla="*/ 203 w 841"/>
                <a:gd name="T15" fmla="*/ 127 h 569"/>
                <a:gd name="T16" fmla="*/ 96 w 841"/>
                <a:gd name="T17" fmla="*/ 131 h 569"/>
                <a:gd name="T18" fmla="*/ 79 w 841"/>
                <a:gd name="T19" fmla="*/ 239 h 569"/>
                <a:gd name="T20" fmla="*/ 74 w 841"/>
                <a:gd name="T21" fmla="*/ 375 h 569"/>
                <a:gd name="T22" fmla="*/ 60 w 841"/>
                <a:gd name="T23" fmla="*/ 424 h 569"/>
                <a:gd name="T24" fmla="*/ 95 w 841"/>
                <a:gd name="T25" fmla="*/ 477 h 569"/>
                <a:gd name="T26" fmla="*/ 191 w 841"/>
                <a:gd name="T27" fmla="*/ 484 h 569"/>
                <a:gd name="T28" fmla="*/ 259 w 841"/>
                <a:gd name="T29" fmla="*/ 456 h 569"/>
                <a:gd name="T30" fmla="*/ 472 w 841"/>
                <a:gd name="T31" fmla="*/ 453 h 569"/>
                <a:gd name="T32" fmla="*/ 537 w 841"/>
                <a:gd name="T33" fmla="*/ 515 h 569"/>
                <a:gd name="T34" fmla="*/ 644 w 841"/>
                <a:gd name="T35" fmla="*/ 507 h 569"/>
                <a:gd name="T36" fmla="*/ 704 w 841"/>
                <a:gd name="T37" fmla="*/ 397 h 569"/>
                <a:gd name="T38" fmla="*/ 832 w 841"/>
                <a:gd name="T39" fmla="*/ 289 h 569"/>
                <a:gd name="T40" fmla="*/ 740 w 841"/>
                <a:gd name="T41" fmla="*/ 1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1" h="569">
                  <a:moveTo>
                    <a:pt x="740" y="144"/>
                  </a:moveTo>
                  <a:cubicBezTo>
                    <a:pt x="718" y="141"/>
                    <a:pt x="700" y="156"/>
                    <a:pt x="679" y="156"/>
                  </a:cubicBezTo>
                  <a:cubicBezTo>
                    <a:pt x="664" y="156"/>
                    <a:pt x="649" y="144"/>
                    <a:pt x="629" y="144"/>
                  </a:cubicBezTo>
                  <a:cubicBezTo>
                    <a:pt x="586" y="143"/>
                    <a:pt x="546" y="164"/>
                    <a:pt x="520" y="195"/>
                  </a:cubicBezTo>
                  <a:cubicBezTo>
                    <a:pt x="522" y="169"/>
                    <a:pt x="514" y="130"/>
                    <a:pt x="492" y="113"/>
                  </a:cubicBezTo>
                  <a:cubicBezTo>
                    <a:pt x="472" y="97"/>
                    <a:pt x="422" y="89"/>
                    <a:pt x="415" y="121"/>
                  </a:cubicBezTo>
                  <a:cubicBezTo>
                    <a:pt x="401" y="73"/>
                    <a:pt x="384" y="0"/>
                    <a:pt x="312" y="0"/>
                  </a:cubicBezTo>
                  <a:cubicBezTo>
                    <a:pt x="229" y="0"/>
                    <a:pt x="207" y="58"/>
                    <a:pt x="203" y="127"/>
                  </a:cubicBezTo>
                  <a:cubicBezTo>
                    <a:pt x="173" y="96"/>
                    <a:pt x="125" y="105"/>
                    <a:pt x="96" y="131"/>
                  </a:cubicBezTo>
                  <a:cubicBezTo>
                    <a:pt x="62" y="162"/>
                    <a:pt x="63" y="202"/>
                    <a:pt x="79" y="239"/>
                  </a:cubicBezTo>
                  <a:cubicBezTo>
                    <a:pt x="0" y="242"/>
                    <a:pt x="17" y="349"/>
                    <a:pt x="74" y="375"/>
                  </a:cubicBezTo>
                  <a:cubicBezTo>
                    <a:pt x="67" y="389"/>
                    <a:pt x="57" y="403"/>
                    <a:pt x="60" y="424"/>
                  </a:cubicBezTo>
                  <a:cubicBezTo>
                    <a:pt x="63" y="453"/>
                    <a:pt x="67" y="464"/>
                    <a:pt x="95" y="477"/>
                  </a:cubicBezTo>
                  <a:cubicBezTo>
                    <a:pt x="119" y="488"/>
                    <a:pt x="164" y="489"/>
                    <a:pt x="191" y="484"/>
                  </a:cubicBezTo>
                  <a:cubicBezTo>
                    <a:pt x="216" y="479"/>
                    <a:pt x="235" y="460"/>
                    <a:pt x="259" y="456"/>
                  </a:cubicBezTo>
                  <a:cubicBezTo>
                    <a:pt x="270" y="569"/>
                    <a:pt x="453" y="547"/>
                    <a:pt x="472" y="453"/>
                  </a:cubicBezTo>
                  <a:cubicBezTo>
                    <a:pt x="500" y="469"/>
                    <a:pt x="505" y="503"/>
                    <a:pt x="537" y="515"/>
                  </a:cubicBezTo>
                  <a:cubicBezTo>
                    <a:pt x="567" y="528"/>
                    <a:pt x="614" y="518"/>
                    <a:pt x="644" y="507"/>
                  </a:cubicBezTo>
                  <a:cubicBezTo>
                    <a:pt x="675" y="496"/>
                    <a:pt x="767" y="423"/>
                    <a:pt x="704" y="397"/>
                  </a:cubicBezTo>
                  <a:cubicBezTo>
                    <a:pt x="759" y="388"/>
                    <a:pt x="822" y="345"/>
                    <a:pt x="832" y="289"/>
                  </a:cubicBezTo>
                  <a:cubicBezTo>
                    <a:pt x="841" y="230"/>
                    <a:pt x="805" y="154"/>
                    <a:pt x="74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5131" y="459"/>
              <a:ext cx="896" cy="627"/>
            </a:xfrm>
            <a:custGeom>
              <a:avLst/>
              <a:gdLst>
                <a:gd name="T0" fmla="*/ 559 w 661"/>
                <a:gd name="T1" fmla="*/ 150 h 461"/>
                <a:gd name="T2" fmla="*/ 462 w 661"/>
                <a:gd name="T3" fmla="*/ 27 h 461"/>
                <a:gd name="T4" fmla="*/ 354 w 661"/>
                <a:gd name="T5" fmla="*/ 107 h 461"/>
                <a:gd name="T6" fmla="*/ 195 w 661"/>
                <a:gd name="T7" fmla="*/ 153 h 461"/>
                <a:gd name="T8" fmla="*/ 48 w 661"/>
                <a:gd name="T9" fmla="*/ 147 h 461"/>
                <a:gd name="T10" fmla="*/ 17 w 661"/>
                <a:gd name="T11" fmla="*/ 271 h 461"/>
                <a:gd name="T12" fmla="*/ 47 w 661"/>
                <a:gd name="T13" fmla="*/ 341 h 461"/>
                <a:gd name="T14" fmla="*/ 46 w 661"/>
                <a:gd name="T15" fmla="*/ 407 h 461"/>
                <a:gd name="T16" fmla="*/ 180 w 661"/>
                <a:gd name="T17" fmla="*/ 459 h 461"/>
                <a:gd name="T18" fmla="*/ 291 w 661"/>
                <a:gd name="T19" fmla="*/ 320 h 461"/>
                <a:gd name="T20" fmla="*/ 404 w 661"/>
                <a:gd name="T21" fmla="*/ 443 h 461"/>
                <a:gd name="T22" fmla="*/ 504 w 661"/>
                <a:gd name="T23" fmla="*/ 348 h 461"/>
                <a:gd name="T24" fmla="*/ 655 w 661"/>
                <a:gd name="T25" fmla="*/ 264 h 461"/>
                <a:gd name="T26" fmla="*/ 559 w 661"/>
                <a:gd name="T27" fmla="*/ 15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461">
                  <a:moveTo>
                    <a:pt x="559" y="150"/>
                  </a:moveTo>
                  <a:cubicBezTo>
                    <a:pt x="557" y="85"/>
                    <a:pt x="533" y="34"/>
                    <a:pt x="462" y="27"/>
                  </a:cubicBezTo>
                  <a:cubicBezTo>
                    <a:pt x="421" y="23"/>
                    <a:pt x="352" y="58"/>
                    <a:pt x="354" y="107"/>
                  </a:cubicBezTo>
                  <a:cubicBezTo>
                    <a:pt x="344" y="0"/>
                    <a:pt x="181" y="56"/>
                    <a:pt x="195" y="153"/>
                  </a:cubicBezTo>
                  <a:cubicBezTo>
                    <a:pt x="144" y="129"/>
                    <a:pt x="99" y="105"/>
                    <a:pt x="48" y="147"/>
                  </a:cubicBezTo>
                  <a:cubicBezTo>
                    <a:pt x="5" y="181"/>
                    <a:pt x="0" y="222"/>
                    <a:pt x="17" y="271"/>
                  </a:cubicBezTo>
                  <a:cubicBezTo>
                    <a:pt x="23" y="287"/>
                    <a:pt x="33" y="319"/>
                    <a:pt x="47" y="341"/>
                  </a:cubicBezTo>
                  <a:cubicBezTo>
                    <a:pt x="32" y="358"/>
                    <a:pt x="29" y="381"/>
                    <a:pt x="46" y="407"/>
                  </a:cubicBezTo>
                  <a:cubicBezTo>
                    <a:pt x="74" y="449"/>
                    <a:pt x="133" y="461"/>
                    <a:pt x="180" y="459"/>
                  </a:cubicBezTo>
                  <a:cubicBezTo>
                    <a:pt x="277" y="454"/>
                    <a:pt x="291" y="410"/>
                    <a:pt x="291" y="320"/>
                  </a:cubicBezTo>
                  <a:cubicBezTo>
                    <a:pt x="297" y="388"/>
                    <a:pt x="330" y="443"/>
                    <a:pt x="404" y="443"/>
                  </a:cubicBezTo>
                  <a:cubicBezTo>
                    <a:pt x="448" y="443"/>
                    <a:pt x="553" y="406"/>
                    <a:pt x="504" y="348"/>
                  </a:cubicBezTo>
                  <a:cubicBezTo>
                    <a:pt x="564" y="358"/>
                    <a:pt x="644" y="334"/>
                    <a:pt x="655" y="264"/>
                  </a:cubicBezTo>
                  <a:cubicBezTo>
                    <a:pt x="661" y="222"/>
                    <a:pt x="604" y="143"/>
                    <a:pt x="55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3243" y="510"/>
              <a:ext cx="1372" cy="628"/>
            </a:xfrm>
            <a:custGeom>
              <a:avLst/>
              <a:gdLst>
                <a:gd name="T0" fmla="*/ 849 w 1012"/>
                <a:gd name="T1" fmla="*/ 177 h 461"/>
                <a:gd name="T2" fmla="*/ 828 w 1012"/>
                <a:gd name="T3" fmla="*/ 73 h 461"/>
                <a:gd name="T4" fmla="*/ 708 w 1012"/>
                <a:gd name="T5" fmla="*/ 89 h 461"/>
                <a:gd name="T6" fmla="*/ 636 w 1012"/>
                <a:gd name="T7" fmla="*/ 9 h 461"/>
                <a:gd name="T8" fmla="*/ 492 w 1012"/>
                <a:gd name="T9" fmla="*/ 95 h 461"/>
                <a:gd name="T10" fmla="*/ 407 w 1012"/>
                <a:gd name="T11" fmla="*/ 53 h 461"/>
                <a:gd name="T12" fmla="*/ 328 w 1012"/>
                <a:gd name="T13" fmla="*/ 140 h 461"/>
                <a:gd name="T14" fmla="*/ 148 w 1012"/>
                <a:gd name="T15" fmla="*/ 220 h 461"/>
                <a:gd name="T16" fmla="*/ 31 w 1012"/>
                <a:gd name="T17" fmla="*/ 257 h 461"/>
                <a:gd name="T18" fmla="*/ 100 w 1012"/>
                <a:gd name="T19" fmla="*/ 381 h 461"/>
                <a:gd name="T20" fmla="*/ 836 w 1012"/>
                <a:gd name="T21" fmla="*/ 461 h 461"/>
                <a:gd name="T22" fmla="*/ 835 w 1012"/>
                <a:gd name="T23" fmla="*/ 453 h 461"/>
                <a:gd name="T24" fmla="*/ 932 w 1012"/>
                <a:gd name="T25" fmla="*/ 425 h 461"/>
                <a:gd name="T26" fmla="*/ 909 w 1012"/>
                <a:gd name="T27" fmla="*/ 353 h 461"/>
                <a:gd name="T28" fmla="*/ 992 w 1012"/>
                <a:gd name="T29" fmla="*/ 242 h 461"/>
                <a:gd name="T30" fmla="*/ 849 w 1012"/>
                <a:gd name="T31" fmla="*/ 17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2" h="461">
                  <a:moveTo>
                    <a:pt x="849" y="177"/>
                  </a:moveTo>
                  <a:cubicBezTo>
                    <a:pt x="874" y="141"/>
                    <a:pt x="868" y="96"/>
                    <a:pt x="828" y="73"/>
                  </a:cubicBezTo>
                  <a:cubicBezTo>
                    <a:pt x="785" y="48"/>
                    <a:pt x="746" y="67"/>
                    <a:pt x="708" y="89"/>
                  </a:cubicBezTo>
                  <a:cubicBezTo>
                    <a:pt x="697" y="48"/>
                    <a:pt x="684" y="16"/>
                    <a:pt x="636" y="9"/>
                  </a:cubicBezTo>
                  <a:cubicBezTo>
                    <a:pt x="584" y="0"/>
                    <a:pt x="503" y="43"/>
                    <a:pt x="492" y="95"/>
                  </a:cubicBezTo>
                  <a:cubicBezTo>
                    <a:pt x="466" y="71"/>
                    <a:pt x="450" y="47"/>
                    <a:pt x="407" y="53"/>
                  </a:cubicBezTo>
                  <a:cubicBezTo>
                    <a:pt x="369" y="58"/>
                    <a:pt x="326" y="97"/>
                    <a:pt x="328" y="140"/>
                  </a:cubicBezTo>
                  <a:cubicBezTo>
                    <a:pt x="258" y="59"/>
                    <a:pt x="143" y="117"/>
                    <a:pt x="148" y="220"/>
                  </a:cubicBezTo>
                  <a:cubicBezTo>
                    <a:pt x="113" y="185"/>
                    <a:pt x="51" y="224"/>
                    <a:pt x="31" y="257"/>
                  </a:cubicBezTo>
                  <a:cubicBezTo>
                    <a:pt x="0" y="309"/>
                    <a:pt x="52" y="359"/>
                    <a:pt x="100" y="381"/>
                  </a:cubicBezTo>
                  <a:cubicBezTo>
                    <a:pt x="836" y="461"/>
                    <a:pt x="836" y="461"/>
                    <a:pt x="836" y="461"/>
                  </a:cubicBezTo>
                  <a:cubicBezTo>
                    <a:pt x="836" y="456"/>
                    <a:pt x="828" y="455"/>
                    <a:pt x="835" y="453"/>
                  </a:cubicBezTo>
                  <a:cubicBezTo>
                    <a:pt x="866" y="456"/>
                    <a:pt x="914" y="453"/>
                    <a:pt x="932" y="425"/>
                  </a:cubicBezTo>
                  <a:cubicBezTo>
                    <a:pt x="948" y="400"/>
                    <a:pt x="942" y="356"/>
                    <a:pt x="909" y="353"/>
                  </a:cubicBezTo>
                  <a:cubicBezTo>
                    <a:pt x="965" y="352"/>
                    <a:pt x="1012" y="298"/>
                    <a:pt x="992" y="242"/>
                  </a:cubicBezTo>
                  <a:cubicBezTo>
                    <a:pt x="971" y="187"/>
                    <a:pt x="902" y="174"/>
                    <a:pt x="8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8384">
                <a:defRPr/>
              </a:pPr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96" y="3423413"/>
            <a:ext cx="6952501" cy="2396251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9" y="4818406"/>
            <a:ext cx="5911427" cy="18601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20" y="1268321"/>
            <a:ext cx="9849453" cy="21887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254981" y="1146895"/>
            <a:ext cx="5446928" cy="132343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 defTabSz="1218384"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Toán</a:t>
            </a:r>
            <a:r>
              <a:rPr lang="en-US" altLang="zh-CN" sz="8000" b="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 2</a:t>
            </a:r>
            <a:endParaRPr lang="zh-CN" altLang="en-US" sz="8000" b="1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20337" y="3911675"/>
            <a:ext cx="2790656" cy="26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6484800" y="592196"/>
            <a:ext cx="4224917" cy="42249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430092" y="3694747"/>
            <a:ext cx="5994761" cy="1902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dirty="0"/>
          </a:p>
        </p:txBody>
      </p:sp>
      <p:sp>
        <p:nvSpPr>
          <p:cNvPr id="199" name="Google Shape;199;p25"/>
          <p:cNvSpPr/>
          <p:nvPr/>
        </p:nvSpPr>
        <p:spPr>
          <a:xfrm>
            <a:off x="3058713" y="1229960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1184271" y="5019857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5065782" y="1630115"/>
            <a:ext cx="668199" cy="13504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6609487" y="5359925"/>
            <a:ext cx="1133204" cy="762104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8901524" y="1104677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1" name="Google Shape;221;p25"/>
          <p:cNvGrpSpPr/>
          <p:nvPr/>
        </p:nvGrpSpPr>
        <p:grpSpPr>
          <a:xfrm>
            <a:off x="7289195" y="1814853"/>
            <a:ext cx="2958815" cy="2123032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7338746" y="936860"/>
            <a:ext cx="685727" cy="632509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6303404" y="1332281"/>
            <a:ext cx="985765" cy="909171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9844835" y="241859"/>
            <a:ext cx="2103996" cy="1770564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10246481" y="4803402"/>
            <a:ext cx="1300688" cy="1248865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4436013" y="777493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 rot="-1140824">
            <a:off x="8153596" y="4368941"/>
            <a:ext cx="575857" cy="55361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9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 chục que tính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 que tính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7201" y="5274736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 chục que tính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0400" y="76204"/>
            <a:ext cx="8432800" cy="124123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 defTabSz="1219020"/>
            <a:r>
              <a:rPr lang="en-US" sz="3700" b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 hỏi 1: Trong hình dưới đây có bao nhiêu que tính?</a:t>
            </a:r>
            <a:endParaRPr lang="en-US" sz="3700" b="1" dirty="0">
              <a:solidFill>
                <a:prstClr val="white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10651069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38" y="999528"/>
            <a:ext cx="484431" cy="11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3" grpId="0" animBg="1"/>
      <p:bldP spid="13" grpId="1" animBg="1"/>
      <p:bldP spid="9" grpId="0" animBg="1"/>
      <p:bldP spid="10" grpId="0" animBg="1"/>
      <p:bldP spid="10" grpId="1" animBg="1"/>
      <p:bldP spid="14" grpId="0" animBg="1"/>
      <p:bldP spid="14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133" y="5274736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-57726"/>
            <a:ext cx="9276080" cy="2308324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 defTabSz="1219020"/>
            <a:r>
              <a:rPr lang="en-US" sz="4800" b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Cho ba số sau: 19; 55; 72. Số nào là số có 7 chục và 2 đơn vị?</a:t>
            </a: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10651069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9" grpId="0" animBg="1"/>
      <p:bldP spid="9" grpId="1" animBg="1"/>
      <p:bldP spid="10" grpId="0" animBg="1"/>
      <p:bldP spid="14" grpId="0" animBg="1"/>
      <p:bldP spid="14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133" y="5274736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277099"/>
            <a:ext cx="9276080" cy="156966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 defTabSz="1219020"/>
            <a:r>
              <a:rPr lang="en-US" sz="4800" b="1" dirty="0" err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800" b="1" err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4800" b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3: Số nào sau đây vừa bé hơn 30 vừa lớn hơn 25. </a:t>
            </a:r>
            <a:endParaRPr lang="en-US" sz="4800" b="1" dirty="0">
              <a:solidFill>
                <a:prstClr val="white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10651069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2400" y="279400"/>
            <a:ext cx="9448800" cy="193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105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133" y="5274736"/>
            <a:ext cx="8619067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48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0400" y="685800"/>
            <a:ext cx="8432800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defTabSz="1219020"/>
            <a:r>
              <a:rPr lang="en-US" sz="4800" b="1" dirty="0" err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4800" b="1" err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4800" b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4: </a:t>
            </a:r>
            <a:r>
              <a:rPr lang="en-US" sz="4800" b="1" i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Mười lăm</a:t>
            </a:r>
            <a:r>
              <a:rPr lang="en-US" sz="4800" b="1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là số:</a:t>
            </a:r>
            <a:endParaRPr lang="en-US" sz="4800" b="1" dirty="0">
              <a:solidFill>
                <a:prstClr val="white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10651069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1219020"/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9" grpId="0" animBg="1"/>
      <p:bldP spid="9" grpId="1" animBg="1"/>
      <p:bldP spid="10" grpId="0" animBg="1"/>
      <p:bldP spid="14" grpId="0" animBg="1"/>
      <p:bldP spid="14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2" y="106019"/>
            <a:ext cx="2190751" cy="1314876"/>
            <a:chOff x="1523998" y="0"/>
            <a:chExt cx="2190751" cy="1314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5" y="417361"/>
            <a:ext cx="6888595" cy="64633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07939" y="2557320"/>
            <a:ext cx="7651668" cy="1865125"/>
          </a:xfrm>
          <a:prstGeom prst="rect">
            <a:avLst/>
          </a:prstGeom>
          <a:noFill/>
          <a:ln>
            <a:noFill/>
          </a:ln>
        </p:spPr>
        <p:txBody>
          <a:bodyPr wrap="none" lIns="91430" tIns="45718" rIns="91430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448</Words>
  <Application>Microsoft Office PowerPoint</Application>
  <PresentationFormat>Widescreen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宋体</vt:lpstr>
      <vt:lpstr>Arial</vt:lpstr>
      <vt:lpstr>Baloo 2</vt:lpstr>
      <vt:lpstr>Bebas Neue</vt:lpstr>
      <vt:lpstr>Calibri</vt:lpstr>
      <vt:lpstr>HP001 4 hang 1 ô ly</vt:lpstr>
      <vt:lpstr>HP001 4H</vt:lpstr>
      <vt:lpstr>HP001 5Ha</vt:lpstr>
      <vt:lpstr>Karla</vt:lpstr>
      <vt:lpstr>Love Ya Like A Sister</vt:lpstr>
      <vt:lpstr>Pangolin</vt:lpstr>
      <vt:lpstr>Times New Roman</vt:lpstr>
      <vt:lpstr>UTM Cookies</vt:lpstr>
      <vt:lpstr>Office Theme</vt:lpstr>
      <vt:lpstr>Office 主题​​</vt:lpstr>
      <vt:lpstr>English Vocabulary Workshop by Slidesgo</vt:lpstr>
      <vt:lpstr>3_Office Theme</vt:lpstr>
      <vt:lpstr>4_Office Theme</vt:lpstr>
      <vt:lpstr>5_Office Theme</vt:lpstr>
      <vt:lpstr>6_Office Theme</vt:lpstr>
      <vt:lpstr>Printable Number Sense Activities for Pre-K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140</cp:revision>
  <dcterms:created xsi:type="dcterms:W3CDTF">2021-06-02T01:34:28Z</dcterms:created>
  <dcterms:modified xsi:type="dcterms:W3CDTF">2022-10-19T04:36:39Z</dcterms:modified>
</cp:coreProperties>
</file>